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4658" autoAdjust="0"/>
  </p:normalViewPr>
  <p:slideViewPr>
    <p:cSldViewPr>
      <p:cViewPr varScale="1">
        <p:scale>
          <a:sx n="41" d="100"/>
          <a:sy n="41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2BC2D-CA26-4211-960B-2EA25FD3A9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7EB07A-D59B-48CB-AC25-CC7366722632}">
      <dgm:prSet/>
      <dgm:spPr/>
      <dgm:t>
        <a:bodyPr/>
        <a:lstStyle/>
        <a:p>
          <a:pPr rtl="0"/>
          <a:r>
            <a:rPr lang="pl-PL" dirty="0" smtClean="0"/>
            <a:t>Praktyka w hotelu </a:t>
          </a:r>
          <a:endParaRPr lang="pl-PL" dirty="0"/>
        </a:p>
      </dgm:t>
    </dgm:pt>
    <dgm:pt modelId="{74CE3AA1-740B-49A4-8B4C-812119F55B4F}" type="parTrans" cxnId="{E5002633-48E9-4172-8E69-935B7100FD24}">
      <dgm:prSet/>
      <dgm:spPr/>
      <dgm:t>
        <a:bodyPr/>
        <a:lstStyle/>
        <a:p>
          <a:endParaRPr lang="pl-PL"/>
        </a:p>
      </dgm:t>
    </dgm:pt>
    <dgm:pt modelId="{FA0DF20F-D21A-47F4-BD47-EA1B97ED2896}" type="sibTrans" cxnId="{E5002633-48E9-4172-8E69-935B7100FD24}">
      <dgm:prSet/>
      <dgm:spPr/>
      <dgm:t>
        <a:bodyPr/>
        <a:lstStyle/>
        <a:p>
          <a:endParaRPr lang="pl-PL"/>
        </a:p>
      </dgm:t>
    </dgm:pt>
    <dgm:pt modelId="{0FDFC16B-66AA-4645-BBC2-3664DB16C1C0}" type="pres">
      <dgm:prSet presAssocID="{91F2BC2D-CA26-4211-960B-2EA25FD3A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6BFB22-7B8C-45D1-8DB6-9F37F4DF8580}" type="pres">
      <dgm:prSet presAssocID="{8B7EB07A-D59B-48CB-AC25-CC73667226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C02AC9-0B2C-4B10-B188-746581B29E94}" type="presOf" srcId="{8B7EB07A-D59B-48CB-AC25-CC7366722632}" destId="{556BFB22-7B8C-45D1-8DB6-9F37F4DF8580}" srcOrd="0" destOrd="0" presId="urn:microsoft.com/office/officeart/2005/8/layout/vList2"/>
    <dgm:cxn modelId="{E5002633-48E9-4172-8E69-935B7100FD24}" srcId="{91F2BC2D-CA26-4211-960B-2EA25FD3A9C6}" destId="{8B7EB07A-D59B-48CB-AC25-CC7366722632}" srcOrd="0" destOrd="0" parTransId="{74CE3AA1-740B-49A4-8B4C-812119F55B4F}" sibTransId="{FA0DF20F-D21A-47F4-BD47-EA1B97ED2896}"/>
    <dgm:cxn modelId="{8053174A-3D89-4EB2-9D63-3802DAE212BC}" type="presOf" srcId="{91F2BC2D-CA26-4211-960B-2EA25FD3A9C6}" destId="{0FDFC16B-66AA-4645-BBC2-3664DB16C1C0}" srcOrd="0" destOrd="0" presId="urn:microsoft.com/office/officeart/2005/8/layout/vList2"/>
    <dgm:cxn modelId="{20FD7905-342E-4B37-843F-C4E0812BB866}" type="presParOf" srcId="{0FDFC16B-66AA-4645-BBC2-3664DB16C1C0}" destId="{556BFB22-7B8C-45D1-8DB6-9F37F4DF85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BFB22-7B8C-45D1-8DB6-9F37F4DF8580}">
      <dsp:nvSpPr>
        <dsp:cNvPr id="0" name=""/>
        <dsp:cNvSpPr/>
      </dsp:nvSpPr>
      <dsp:spPr>
        <a:xfrm>
          <a:off x="0" y="8666"/>
          <a:ext cx="5072098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Praktyka w hotelu </a:t>
          </a:r>
          <a:endParaRPr lang="pl-PL" sz="3500" kern="1200" dirty="0"/>
        </a:p>
      </dsp:txBody>
      <dsp:txXfrm>
        <a:off x="0" y="8666"/>
        <a:ext cx="5072098" cy="98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370ECA-5263-499E-91E9-9618A0BBC576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EFD871-09B9-4A9A-A64A-41AB4EDE88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A09593-E45B-4CFE-BB22-ECEA08D1741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C0DBB-15D3-4229-982E-05E36364362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186E5D-C16F-451A-8E59-C26EA1265E74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67E2A6-D6C0-4C0A-84A2-45E54BAE07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CE21-7CEF-44C7-9F15-B4B8EE7ECFF5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8A41-7A1E-4D8D-AF67-0585BBA9B7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B784-77A0-402C-BF83-B460A226C62C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C9E4-F28C-4E11-82D8-15B280A0CD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478F-EC46-4711-BBAB-4AA466E3687C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47CF-8BFA-4366-AF38-0AB8C86CBD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98E55-0889-4D96-B3C5-065DB6138B18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188003-42E7-4D5D-9C61-E22489E22E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73DF89-04E4-4FF4-A398-28080A82FE84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6DAB7E-FA2A-4789-8812-13F6F3164D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7601F-91C1-417F-AE24-0F0347AF97D9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FE04D4-473E-4806-B97C-5086D5D99F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E1E044-20BE-4C3A-913F-2E1433EA27CD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E4C89B-7211-4D0A-A2C1-D8CA97D980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2823-1E8A-4C1B-9BD6-8BF874D710EB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2493-18DB-449D-95E1-422FD1231D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A1867-76B7-40B1-939E-4252BA9DA3F9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B9F12-542F-497F-962A-ECC1BFF75D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51F1B1-DC6A-4FBD-B43D-44A2FC86DCAF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C8990F-D712-470A-BA75-C7B9B43330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E8AB076-FF4E-4460-9606-6133AC68BFE6}" type="datetimeFigureOut">
              <a:rPr lang="pl-PL"/>
              <a:pPr>
                <a:defRPr/>
              </a:pPr>
              <a:t>2013-11-11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9791E15-33AF-45DD-8C01-52EA956330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PZnr4</a:t>
            </a:r>
            <a:endParaRPr lang="pl-PL" dirty="0"/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pl-PL" smtClean="0"/>
          </a:p>
        </p:txBody>
      </p:sp>
      <p:pic>
        <p:nvPicPr>
          <p:cNvPr id="5" name="Obraz 4" descr="indek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320675"/>
            <a:ext cx="7915275" cy="6537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0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 rot="1156160">
            <a:off x="2914650" y="3546475"/>
            <a:ext cx="3962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PZnr4 w Turyngii</a:t>
            </a:r>
            <a:endParaRPr lang="pl-PL" sz="4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50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357826"/>
            <a:ext cx="8643966" cy="928694"/>
          </a:xfrm>
        </p:spPr>
        <p:txBody>
          <a:bodyPr>
            <a:no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3600" dirty="0"/>
              <a:t>Kraj związkowy w Niemczech,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3600" dirty="0"/>
              <a:t>którego stolicą jest Erfurt.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3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solidFill>
                  <a:schemeClr val="tx2">
                    <a:lumMod val="25000"/>
                  </a:schemeClr>
                </a:solidFill>
              </a:rPr>
              <a:t>Turyngia</a:t>
            </a:r>
            <a:br>
              <a:rPr lang="pl-PL" sz="44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pl-PL" sz="4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44" name="Obraz 4" descr="mapa-detu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071563"/>
            <a:ext cx="3108325" cy="41433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0245" name="Obraz 5" descr="452px-Coat_of_arms_of_Thuringia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571500"/>
            <a:ext cx="264318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3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ymbol zastępczy zawartości 5" descr="pensjona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0"/>
            <a:ext cx="8501063" cy="528637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5286388"/>
            <a:ext cx="6758006" cy="12024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 smtClean="0"/>
              <a:t>Pierwszy  tydzień  praktyk  w Niemczech spędziliśmy wspólnie w miejscowości  </a:t>
            </a:r>
            <a:r>
              <a:rPr lang="pl-PL" sz="2000" dirty="0" err="1" smtClean="0"/>
              <a:t>Scheibe</a:t>
            </a:r>
            <a:r>
              <a:rPr lang="pl-PL" sz="2000" dirty="0" smtClean="0"/>
              <a:t>  </a:t>
            </a:r>
            <a:r>
              <a:rPr lang="pl-PL" sz="2000" dirty="0" err="1" smtClean="0"/>
              <a:t>Alsbach</a:t>
            </a:r>
            <a:r>
              <a:rPr lang="pl-PL" sz="2000" dirty="0" smtClean="0"/>
              <a:t> .</a:t>
            </a:r>
            <a:br>
              <a:rPr lang="pl-PL" sz="2000" dirty="0" smtClean="0"/>
            </a:br>
            <a:r>
              <a:rPr lang="pl-PL" sz="2000" dirty="0" smtClean="0"/>
              <a:t>Czas ten wykorzystany był na integrację grupy, poznanie języka i kultury Niemieckiej oraz regionu Turyngii.</a:t>
            </a:r>
            <a:endParaRPr lang="pl-PL" sz="2000" dirty="0"/>
          </a:p>
        </p:txBody>
      </p:sp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0350" y="285750"/>
            <a:ext cx="8597900" cy="635793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 advTm="42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 descr="IMG_0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505687">
            <a:off x="-37090" y="828366"/>
            <a:ext cx="3034448" cy="2989342"/>
          </a:xfrm>
          <a:effectLst>
            <a:softEdge rad="112500"/>
          </a:effectLst>
        </p:spPr>
      </p:pic>
      <p:pic>
        <p:nvPicPr>
          <p:cNvPr id="13315" name="Obraz 12" descr="IMG_03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667">
            <a:off x="5465763" y="6508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1285852" y="285728"/>
          <a:ext cx="507209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317" name="Obraz 11" descr="IMG_035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857500"/>
            <a:ext cx="24669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az 13" descr="IMG_037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3450" y="3929063"/>
            <a:ext cx="3130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Obraz 14" descr="IMG_0416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3" y="3857625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8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4" descr="IMG_05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Obraz 7" descr="IMG_05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928688"/>
            <a:ext cx="321468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Symbol zastępczy zawartości 3" descr="IMG_04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71875" y="1785938"/>
            <a:ext cx="2894013" cy="385762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/>
                </a:solidFill>
              </a:rPr>
              <a:t>Po pracy czas na rozrywkę </a:t>
            </a:r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14342" name="Obraz 5" descr="IMG_05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82510">
            <a:off x="633413" y="4530725"/>
            <a:ext cx="29575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Obraz 6" descr="IMG_055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92306">
            <a:off x="5913438" y="4229100"/>
            <a:ext cx="28813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4" descr="IMG_04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Symbol zastępczy zawartości 3" descr="IMG_04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357188"/>
            <a:ext cx="3714750" cy="27860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bg2">
                    <a:lumMod val="50000"/>
                  </a:schemeClr>
                </a:solidFill>
              </a:rPr>
              <a:t>niemiecki posiłek </a:t>
            </a:r>
            <a:endParaRPr lang="pl-PL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5" name="Obraz 5" descr="IMG_04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00313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az 9" descr="1371706_416695195099292_248093317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571750"/>
            <a:ext cx="2143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Obraz 10" descr="1384888_416695201765958_628767907_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3000375"/>
            <a:ext cx="23034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Obraz 11" descr="1396593_416695218432623_262034583_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4286250"/>
            <a:ext cx="3857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300938" cy="6309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accent4">
                    <a:lumMod val="75000"/>
                  </a:schemeClr>
                </a:solidFill>
              </a:rPr>
              <a:t>Pamiątkowe zdjęcia z </a:t>
            </a:r>
            <a:br>
              <a:rPr lang="pl-PL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accent4">
                    <a:lumMod val="75000"/>
                  </a:schemeClr>
                </a:solidFill>
              </a:rPr>
              <a:t>„ ekstra ” załogą </a:t>
            </a:r>
            <a:endParaRPr lang="pl-P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1395085_624537987592635_15076598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81138"/>
            <a:ext cx="7572428" cy="5156220"/>
          </a:xfrm>
        </p:spPr>
      </p:pic>
    </p:spTree>
  </p:cSld>
  <p:clrMapOvr>
    <a:masterClrMapping/>
  </p:clrMapOvr>
  <p:transition advTm="56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ymbol zastępczy zawartości 3" descr="IMG_0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285875"/>
            <a:ext cx="7929562" cy="532923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Do zobaczenia w Turyngii </a:t>
            </a:r>
            <a:endParaRPr lang="pl-PL" dirty="0"/>
          </a:p>
        </p:txBody>
      </p:sp>
    </p:spTree>
  </p:cSld>
  <p:clrMapOvr>
    <a:masterClrMapping/>
  </p:clrMapOvr>
  <p:transition advTm="506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46</Words>
  <Application>Microsoft Office PowerPoint</Application>
  <PresentationFormat>Pokaz na ekranie (4:3)</PresentationFormat>
  <Paragraphs>13</Paragraphs>
  <Slides>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Hol</vt:lpstr>
      <vt:lpstr>PZnr4</vt:lpstr>
      <vt:lpstr>Turyngia </vt:lpstr>
      <vt:lpstr>Pierwszy  tydzień  praktyk  w Niemczech spędziliśmy wspólnie w miejscowości  Scheibe  Alsbach . Czas ten wykorzystany był na integrację grupy, poznanie języka i kultury Niemieckiej oraz regionu Turyngii.</vt:lpstr>
      <vt:lpstr>Slajd 4</vt:lpstr>
      <vt:lpstr>Slajd 5</vt:lpstr>
      <vt:lpstr>Po pracy czas na rozrywkę </vt:lpstr>
      <vt:lpstr>niemiecki posiłek </vt:lpstr>
      <vt:lpstr>Pamiątkowe zdjęcia z  „ ekstra ” załogą </vt:lpstr>
      <vt:lpstr>Do zobaczenia w Turyngii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PZnr4</dc:title>
  <dc:creator>FujitsuSiemens</dc:creator>
  <cp:lastModifiedBy>Teresa</cp:lastModifiedBy>
  <cp:revision>22</cp:revision>
  <dcterms:created xsi:type="dcterms:W3CDTF">2013-11-23T15:14:45Z</dcterms:created>
  <dcterms:modified xsi:type="dcterms:W3CDTF">2013-11-11T10:42:54Z</dcterms:modified>
</cp:coreProperties>
</file>