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8" r:id="rId6"/>
    <p:sldId id="269" r:id="rId7"/>
    <p:sldId id="270" r:id="rId8"/>
    <p:sldId id="260" r:id="rId9"/>
    <p:sldId id="261" r:id="rId10"/>
    <p:sldId id="262" r:id="rId11"/>
    <p:sldId id="266" r:id="rId12"/>
    <p:sldId id="267" r:id="rId13"/>
    <p:sldId id="264" r:id="rId14"/>
    <p:sldId id="265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4360" autoAdjust="0"/>
  </p:normalViewPr>
  <p:slideViewPr>
    <p:cSldViewPr>
      <p:cViewPr varScale="1">
        <p:scale>
          <a:sx n="41" d="100"/>
          <a:sy n="41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E55C5D2-14AD-4E24-BD05-05FBB6882CC3}" type="datetimeFigureOut">
              <a:rPr lang="pl-PL"/>
              <a:pPr>
                <a:defRPr/>
              </a:pPr>
              <a:t>2013-11-10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DBDBBBF-325D-4108-A24C-246C4D5BB0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482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2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2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2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2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2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2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3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3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3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3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3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3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483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3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3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4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8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48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48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grpSp>
          <p:nvGrpSpPr>
            <p:cNvPr id="348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484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4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5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5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85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485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485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48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48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3485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286C7E6-6799-4B42-A4BE-60CD5695F5C8}" type="datetimeFigureOut">
              <a:rPr lang="pl-PL"/>
              <a:pPr/>
              <a:t>2013-11-10</a:t>
            </a:fld>
            <a:endParaRPr lang="pl-PL"/>
          </a:p>
        </p:txBody>
      </p:sp>
      <p:sp>
        <p:nvSpPr>
          <p:cNvPr id="3485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485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2D22620-8B93-44FD-A9B9-E03579E4A9B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5" grpId="0"/>
      <p:bldP spid="3485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48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2069BD-23BD-4F1F-A5DA-80A32969AFF4}" type="datetimeFigureOut">
              <a:rPr lang="pl-PL"/>
              <a:pPr/>
              <a:t>2013-11-10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A90C2-9582-4D02-BE0C-68DCE865D3B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86454-F04D-4273-A406-6C1F62AD5584}" type="datetimeFigureOut">
              <a:rPr lang="pl-PL"/>
              <a:pPr/>
              <a:t>2013-11-10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27FB5-FA23-44C9-AB67-C890CDD99A1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D3F4D5-EF19-4BC3-8CAB-602B65238539}" type="datetimeFigureOut">
              <a:rPr lang="pl-PL"/>
              <a:pPr/>
              <a:t>2013-11-10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2741-E56F-4763-A9BA-73B09989644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B56CE7-661A-4941-8D04-D165C4B564F3}" type="datetimeFigureOut">
              <a:rPr lang="pl-PL"/>
              <a:pPr/>
              <a:t>2013-11-10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37AF8-F5FE-4B3B-AC5B-2478BEF42BD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0675D-66ED-4D7B-B0E2-EF5559AF6CFB}" type="datetimeFigureOut">
              <a:rPr lang="pl-PL"/>
              <a:pPr/>
              <a:t>2013-11-10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BDCDC-B083-4B98-8EEB-2491D8FC118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E82100-1F8D-432A-B6A3-EED7D6EA0C07}" type="datetimeFigureOut">
              <a:rPr lang="pl-PL"/>
              <a:pPr/>
              <a:t>2013-11-10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A1B74-A683-4995-9505-F23A719A8E7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08C7AC-194F-407A-812A-282652344237}" type="datetimeFigureOut">
              <a:rPr lang="pl-PL"/>
              <a:pPr/>
              <a:t>2013-11-10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F0127-28A5-4F95-A3A2-406B7284586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9E378A-161C-4638-B6EC-50092648485D}" type="datetimeFigureOut">
              <a:rPr lang="pl-PL"/>
              <a:pPr/>
              <a:t>2013-11-10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A7B60-B1B7-4BB9-8460-1D8DA4921B7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EA6DA-0ABE-4B60-BE1C-6BC293B9C706}" type="datetimeFigureOut">
              <a:rPr lang="pl-PL"/>
              <a:pPr/>
              <a:t>2013-11-10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10E54-7464-4EED-8F85-D90EE1CA087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DBF7E9-1A72-44EE-9B6F-CA93E127C4AD}" type="datetimeFigureOut">
              <a:rPr lang="pl-PL"/>
              <a:pPr/>
              <a:t>2013-11-10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C4CA3-45CC-4123-A455-E6027962A8E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3379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37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1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grpSp>
          <p:nvGrpSpPr>
            <p:cNvPr id="3382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382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2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2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2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2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382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383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38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338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D1C6F1F-0DE3-448D-89EF-06592524006F}" type="datetimeFigureOut">
              <a:rPr lang="pl-PL"/>
              <a:pPr/>
              <a:t>2013-11-10</a:t>
            </a:fld>
            <a:endParaRPr lang="pl-PL"/>
          </a:p>
        </p:txBody>
      </p:sp>
      <p:sp>
        <p:nvSpPr>
          <p:cNvPr id="338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338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B9FEA14-1834-4E02-BDDF-5E32FB8C4D41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33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1" grpId="0"/>
      <p:bldP spid="3383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38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38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38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38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8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38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133600"/>
            <a:ext cx="7772400" cy="1470025"/>
          </a:xfrm>
        </p:spPr>
        <p:txBody>
          <a:bodyPr anchorCtr="0"/>
          <a:lstStyle/>
          <a:p>
            <a:r>
              <a:rPr lang="pl-PL" sz="5400"/>
              <a:t>Staż Niemcy 2013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9375"/>
            <a:ext cx="6400800" cy="17541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pl-PL"/>
              <a:t>Gobel’s Hotel Rodenberg w Rotenberg a.d. Fulda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pl-PL"/>
              <a:t>Miasto Rotenburg</a:t>
            </a:r>
          </a:p>
        </p:txBody>
      </p:sp>
      <p:pic>
        <p:nvPicPr>
          <p:cNvPr id="11267" name="Picture 7" descr="DSCF1036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143000"/>
            <a:ext cx="7258050" cy="5443538"/>
          </a:xfrm>
          <a:noFill/>
        </p:spPr>
      </p:pic>
      <p:sp>
        <p:nvSpPr>
          <p:cNvPr id="11268" name="Symbol zastępczy zawartości 6"/>
          <p:cNvSpPr>
            <a:spLocks noGrp="1"/>
          </p:cNvSpPr>
          <p:nvPr>
            <p:ph sz="half" idx="4294967295"/>
          </p:nvPr>
        </p:nvSpPr>
        <p:spPr>
          <a:xfrm flipH="1">
            <a:off x="214313" y="1600200"/>
            <a:ext cx="242887" cy="46038"/>
          </a:xfrm>
        </p:spPr>
        <p:txBody>
          <a:bodyPr/>
          <a:lstStyle/>
          <a:p>
            <a:endParaRPr lang="pl-PL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pl-PL"/>
              <a:t>Dzień w pracy</a:t>
            </a:r>
          </a:p>
        </p:txBody>
      </p:sp>
      <p:pic>
        <p:nvPicPr>
          <p:cNvPr id="12291" name="Symbol zastępczy zawartości 7" descr="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8750" y="1957388"/>
            <a:ext cx="2857500" cy="3814762"/>
          </a:xfrm>
        </p:spPr>
      </p:pic>
      <p:pic>
        <p:nvPicPr>
          <p:cNvPr id="12292" name="Symbol zastępczy zawartości 6" descr="2013-09-15 19.20.3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47913"/>
            <a:ext cx="4038600" cy="3033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pl-PL"/>
              <a:t>Dzień po pracy</a:t>
            </a:r>
          </a:p>
        </p:txBody>
      </p:sp>
      <p:pic>
        <p:nvPicPr>
          <p:cNvPr id="13315" name="Symbol zastępczy zawartości 5" descr="2013-09-16 22.15.4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pl-PL"/>
              <a:t>Wycieczka do Erfurtu</a:t>
            </a:r>
          </a:p>
        </p:txBody>
      </p:sp>
      <p:pic>
        <p:nvPicPr>
          <p:cNvPr id="14339" name="Picture 6" descr="DSCF0989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33712"/>
          </a:xfrm>
          <a:noFill/>
        </p:spPr>
      </p:pic>
      <p:pic>
        <p:nvPicPr>
          <p:cNvPr id="14340" name="Picture 7" descr="DSCF0998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33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/>
          <a:p>
            <a:r>
              <a:rPr lang="pl-PL" sz="5400"/>
              <a:t>Koniec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9375"/>
            <a:ext cx="6400800" cy="17541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pl-PL"/>
              <a:t>Daniel Kolber</a:t>
            </a:r>
          </a:p>
          <a:p>
            <a:pPr marL="0" indent="0" algn="ctr">
              <a:buFont typeface="Wingdings" pitchFamily="2" charset="2"/>
              <a:buNone/>
            </a:pPr>
            <a:r>
              <a:rPr lang="pl-PL"/>
              <a:t>Sandra Brodnicka</a:t>
            </a:r>
          </a:p>
          <a:p>
            <a:pPr marL="0" indent="0" algn="ctr">
              <a:buFont typeface="Wingdings" pitchFamily="2" charset="2"/>
              <a:buNone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pl-PL"/>
              <a:t>Gobel’s Hotel Rodenberg</a:t>
            </a:r>
          </a:p>
        </p:txBody>
      </p:sp>
      <p:pic>
        <p:nvPicPr>
          <p:cNvPr id="3075" name="Picture 6" descr="5653-Goebels-Hotel-Rodenberg-Luftaufnahme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33575"/>
            <a:ext cx="8229600" cy="3862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633413"/>
          </a:xfrm>
        </p:spPr>
        <p:txBody>
          <a:bodyPr anchorCtr="0"/>
          <a:lstStyle/>
          <a:p>
            <a:r>
              <a:rPr lang="pl-PL" sz="4000"/>
              <a:t>Hotel</a:t>
            </a:r>
          </a:p>
        </p:txBody>
      </p:sp>
      <p:pic>
        <p:nvPicPr>
          <p:cNvPr id="4099" name="Picture 5" descr="DSCF1139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20713"/>
            <a:ext cx="3738563" cy="2803525"/>
          </a:xfrm>
          <a:noFill/>
        </p:spPr>
      </p:pic>
      <p:pic>
        <p:nvPicPr>
          <p:cNvPr id="4100" name="Picture 6" descr="DSCF11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908050"/>
            <a:ext cx="46799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DSCF11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89363"/>
            <a:ext cx="3671888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777875"/>
          </a:xfrm>
        </p:spPr>
        <p:txBody>
          <a:bodyPr anchorCtr="0"/>
          <a:lstStyle/>
          <a:p>
            <a:r>
              <a:rPr lang="pl-PL"/>
              <a:t>Recepcja</a:t>
            </a:r>
          </a:p>
        </p:txBody>
      </p:sp>
      <p:pic>
        <p:nvPicPr>
          <p:cNvPr id="5123" name="Picture 6" descr="DSCF1142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5175"/>
            <a:ext cx="3744913" cy="2808288"/>
          </a:xfrm>
          <a:noFill/>
        </p:spPr>
      </p:pic>
      <p:pic>
        <p:nvPicPr>
          <p:cNvPr id="5124" name="Picture 7" descr="DSCF1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765175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DSCF1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3644900"/>
            <a:ext cx="2089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pl-PL"/>
              <a:t>Pierwsze chwile w pokoju</a:t>
            </a:r>
          </a:p>
        </p:txBody>
      </p:sp>
      <p:pic>
        <p:nvPicPr>
          <p:cNvPr id="6147" name="Symbol zastępczy zawartości 5" descr="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33712"/>
          </a:xfrm>
        </p:spPr>
      </p:pic>
      <p:pic>
        <p:nvPicPr>
          <p:cNvPr id="6148" name="Symbol zastępczy zawartości 6" descr="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0463" y="1600200"/>
            <a:ext cx="3394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pl-PL"/>
              <a:t>Pokój</a:t>
            </a:r>
          </a:p>
        </p:txBody>
      </p:sp>
      <p:pic>
        <p:nvPicPr>
          <p:cNvPr id="7171" name="Symbol zastępczy zawartości 5" descr="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286000"/>
            <a:ext cx="4038600" cy="3028950"/>
          </a:xfrm>
        </p:spPr>
      </p:pic>
      <p:pic>
        <p:nvPicPr>
          <p:cNvPr id="7172" name="Symbol zastępczy zawartości 7" descr="DSCF100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214563"/>
            <a:ext cx="4038600" cy="303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pl-PL"/>
              <a:t>Zwiedzanie miasta</a:t>
            </a:r>
          </a:p>
        </p:txBody>
      </p:sp>
      <p:pic>
        <p:nvPicPr>
          <p:cNvPr id="8195" name="Symbol zastępczy zawartości 4" descr="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9463" y="1600200"/>
            <a:ext cx="3394075" cy="4530725"/>
          </a:xfrm>
        </p:spPr>
      </p:pic>
      <p:pic>
        <p:nvPicPr>
          <p:cNvPr id="8196" name="Symbol zastępczy zawartości 5" descr="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0463" y="1600200"/>
            <a:ext cx="3394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pl-PL"/>
              <a:t>Miasto Rotenburg</a:t>
            </a:r>
          </a:p>
        </p:txBody>
      </p:sp>
      <p:pic>
        <p:nvPicPr>
          <p:cNvPr id="9219" name="Picture 6" descr="DSCF101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33712"/>
          </a:xfrm>
          <a:noFill/>
        </p:spPr>
      </p:pic>
      <p:pic>
        <p:nvPicPr>
          <p:cNvPr id="9220" name="Picture 7" descr="DSCF1024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33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pl-PL"/>
              <a:t>Miasto Rotenburg</a:t>
            </a:r>
          </a:p>
        </p:txBody>
      </p:sp>
      <p:pic>
        <p:nvPicPr>
          <p:cNvPr id="10243" name="Picture 6" descr="DSCF1025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33712"/>
          </a:xfrm>
          <a:noFill/>
        </p:spPr>
      </p:pic>
      <p:pic>
        <p:nvPicPr>
          <p:cNvPr id="10244" name="Picture 7" descr="DSCF1030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0463" y="1600200"/>
            <a:ext cx="3394075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us">
  <a:themeElements>
    <a:clrScheme name="Globus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us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us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42</TotalTime>
  <Words>43</Words>
  <Application>Microsoft Office PowerPoint</Application>
  <PresentationFormat>Pokaz na ekranie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Globus</vt:lpstr>
      <vt:lpstr>Staż Niemcy 2013</vt:lpstr>
      <vt:lpstr>Gobel’s Hotel Rodenberg</vt:lpstr>
      <vt:lpstr>Hotel</vt:lpstr>
      <vt:lpstr>Recepcja</vt:lpstr>
      <vt:lpstr>Pierwsze chwile w pokoju</vt:lpstr>
      <vt:lpstr>Pokój</vt:lpstr>
      <vt:lpstr>Zwiedzanie miasta</vt:lpstr>
      <vt:lpstr>Miasto Rotenburg</vt:lpstr>
      <vt:lpstr>Miasto Rotenburg</vt:lpstr>
      <vt:lpstr>Miasto Rotenburg</vt:lpstr>
      <vt:lpstr>Dzień w pracy</vt:lpstr>
      <vt:lpstr>Dzień po pracy</vt:lpstr>
      <vt:lpstr>Wycieczka do Erfurtu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Staż Niemcy 2013</dc:title>
  <dc:creator>Start</dc:creator>
  <cp:lastModifiedBy>Teresa</cp:lastModifiedBy>
  <cp:revision>5</cp:revision>
  <dcterms:created xsi:type="dcterms:W3CDTF">2013-11-26T09:27:28Z</dcterms:created>
  <dcterms:modified xsi:type="dcterms:W3CDTF">2013-11-10T10:30:47Z</dcterms:modified>
</cp:coreProperties>
</file>