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75" r:id="rId7"/>
    <p:sldId id="276" r:id="rId8"/>
    <p:sldId id="277" r:id="rId9"/>
    <p:sldId id="278" r:id="rId10"/>
    <p:sldId id="260" r:id="rId11"/>
    <p:sldId id="261" r:id="rId12"/>
    <p:sldId id="279" r:id="rId13"/>
    <p:sldId id="280" r:id="rId14"/>
    <p:sldId id="281" r:id="rId15"/>
    <p:sldId id="282" r:id="rId16"/>
    <p:sldId id="283" r:id="rId17"/>
    <p:sldId id="262" r:id="rId18"/>
    <p:sldId id="263" r:id="rId19"/>
    <p:sldId id="264" r:id="rId20"/>
    <p:sldId id="284" r:id="rId21"/>
    <p:sldId id="265" r:id="rId22"/>
    <p:sldId id="285" r:id="rId23"/>
    <p:sldId id="296" r:id="rId24"/>
    <p:sldId id="297" r:id="rId25"/>
    <p:sldId id="299" r:id="rId26"/>
    <p:sldId id="300" r:id="rId27"/>
    <p:sldId id="298" r:id="rId28"/>
    <p:sldId id="266" r:id="rId29"/>
    <p:sldId id="308" r:id="rId30"/>
    <p:sldId id="309" r:id="rId31"/>
    <p:sldId id="310" r:id="rId32"/>
    <p:sldId id="303" r:id="rId33"/>
    <p:sldId id="302" r:id="rId34"/>
    <p:sldId id="304" r:id="rId35"/>
    <p:sldId id="267" r:id="rId36"/>
    <p:sldId id="268" r:id="rId37"/>
    <p:sldId id="286" r:id="rId38"/>
    <p:sldId id="287" r:id="rId39"/>
    <p:sldId id="288" r:id="rId40"/>
    <p:sldId id="290" r:id="rId41"/>
    <p:sldId id="289" r:id="rId42"/>
    <p:sldId id="269" r:id="rId43"/>
    <p:sldId id="291" r:id="rId44"/>
    <p:sldId id="292" r:id="rId45"/>
    <p:sldId id="270" r:id="rId46"/>
    <p:sldId id="293" r:id="rId47"/>
    <p:sldId id="294" r:id="rId48"/>
    <p:sldId id="312" r:id="rId49"/>
    <p:sldId id="295" r:id="rId50"/>
    <p:sldId id="313" r:id="rId51"/>
    <p:sldId id="271" r:id="rId52"/>
    <p:sldId id="316" r:id="rId53"/>
    <p:sldId id="272" r:id="rId54"/>
    <p:sldId id="273" r:id="rId55"/>
    <p:sldId id="314" r:id="rId56"/>
    <p:sldId id="305" r:id="rId57"/>
    <p:sldId id="306" r:id="rId58"/>
    <p:sldId id="307" r:id="rId59"/>
    <p:sldId id="315" r:id="rId60"/>
    <p:sldId id="311" r:id="rId6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94C10"/>
    <a:srgbClr val="2D3B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A3A6-C86B-4235-9B11-A5BE1F9F6323}" type="datetimeFigureOut">
              <a:rPr lang="pl-PL" smtClean="0"/>
              <a:pPr/>
              <a:t>2013-11-10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C0AA-E900-444A-AB92-1896B4B80B0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over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A3A6-C86B-4235-9B11-A5BE1F9F6323}" type="datetimeFigureOut">
              <a:rPr lang="pl-PL" smtClean="0"/>
              <a:pPr/>
              <a:t>2013-11-10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C0AA-E900-444A-AB92-1896B4B80B0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over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A3A6-C86B-4235-9B11-A5BE1F9F6323}" type="datetimeFigureOut">
              <a:rPr lang="pl-PL" smtClean="0"/>
              <a:pPr/>
              <a:t>2013-11-10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C0AA-E900-444A-AB92-1896B4B80B0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over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A3A6-C86B-4235-9B11-A5BE1F9F6323}" type="datetimeFigureOut">
              <a:rPr lang="pl-PL" smtClean="0"/>
              <a:pPr/>
              <a:t>2013-11-10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C0AA-E900-444A-AB92-1896B4B80B0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over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A3A6-C86B-4235-9B11-A5BE1F9F6323}" type="datetimeFigureOut">
              <a:rPr lang="pl-PL" smtClean="0"/>
              <a:pPr/>
              <a:t>2013-11-10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C0AA-E900-444A-AB92-1896B4B80B0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over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A3A6-C86B-4235-9B11-A5BE1F9F6323}" type="datetimeFigureOut">
              <a:rPr lang="pl-PL" smtClean="0"/>
              <a:pPr/>
              <a:t>2013-11-10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C0AA-E900-444A-AB92-1896B4B80B0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over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A3A6-C86B-4235-9B11-A5BE1F9F6323}" type="datetimeFigureOut">
              <a:rPr lang="pl-PL" smtClean="0"/>
              <a:pPr/>
              <a:t>2013-11-10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C0AA-E900-444A-AB92-1896B4B80B0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over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A3A6-C86B-4235-9B11-A5BE1F9F6323}" type="datetimeFigureOut">
              <a:rPr lang="pl-PL" smtClean="0"/>
              <a:pPr/>
              <a:t>2013-11-10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C0AA-E900-444A-AB92-1896B4B80B0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over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A3A6-C86B-4235-9B11-A5BE1F9F6323}" type="datetimeFigureOut">
              <a:rPr lang="pl-PL" smtClean="0"/>
              <a:pPr/>
              <a:t>2013-11-10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C0AA-E900-444A-AB92-1896B4B80B0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over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A3A6-C86B-4235-9B11-A5BE1F9F6323}" type="datetimeFigureOut">
              <a:rPr lang="pl-PL" smtClean="0"/>
              <a:pPr/>
              <a:t>2013-11-10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C0AA-E900-444A-AB92-1896B4B80B0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over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A3A6-C86B-4235-9B11-A5BE1F9F6323}" type="datetimeFigureOut">
              <a:rPr lang="pl-PL" smtClean="0"/>
              <a:pPr/>
              <a:t>2013-11-10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C0AA-E900-444A-AB92-1896B4B80B0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cover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2A3A6-C86B-4235-9B11-A5BE1F9F6323}" type="datetimeFigureOut">
              <a:rPr lang="pl-PL" smtClean="0"/>
              <a:pPr/>
              <a:t>2013-11-10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1C0AA-E900-444A-AB92-1896B4B80B0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ver dir="r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Pobierane\Remady%20amp-%20Manu-L%20-%20Higher%20Ground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Pobierane\basshunter%20i%20promised%20myself.mp3" TargetMode="Externa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Pobierane\Avicii%20-%20Wake%20Me%20Up%20-Radio%20Edit-.mp3" TargetMode="Externa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Staż- NIEMCY 2013</a:t>
            </a:r>
            <a:endParaRPr lang="pl-PL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900254"/>
          </a:xfrm>
        </p:spPr>
        <p:txBody>
          <a:bodyPr/>
          <a:lstStyle/>
          <a:p>
            <a:r>
              <a:rPr lang="pl-PL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9 września- 15 listopada</a:t>
            </a:r>
          </a:p>
          <a:p>
            <a:endParaRPr lang="pl-PL" dirty="0"/>
          </a:p>
        </p:txBody>
      </p:sp>
      <p:pic>
        <p:nvPicPr>
          <p:cNvPr id="4" name="Remady amp- Manu-L - Higher Groun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786446" y="5572140"/>
            <a:ext cx="3071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Trzaska Angelika</a:t>
            </a:r>
          </a:p>
          <a:p>
            <a:r>
              <a:rPr lang="pl-PL" sz="2800" b="1" dirty="0" smtClean="0"/>
              <a:t>Stępień Klaudia</a:t>
            </a:r>
            <a:endParaRPr lang="pl-PL" sz="2800" b="1" dirty="0"/>
          </a:p>
        </p:txBody>
      </p:sp>
    </p:spTree>
  </p:cSld>
  <p:clrMapOvr>
    <a:masterClrMapping/>
  </p:clrMapOvr>
  <p:transition advClick="0" advTm="3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latin typeface="Calibri (Tekst podstawowy)"/>
              </a:rPr>
              <a:t>Pracownik opowiedział nam, czym zajmuje się Izba m.in. pomagają zakładać i rozwijać przedsiębiorstwa zarówno mieszkańcom Niemiec jak i innych krajów.</a:t>
            </a:r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500298" y="571480"/>
            <a:ext cx="35719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IHK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5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11.09.2013 r. wyjechałyśmy z Panią Ramoną Herzog ,</a:t>
            </a:r>
            <a:r>
              <a:rPr lang="pl-PL" dirty="0" err="1" smtClean="0"/>
              <a:t>Christą</a:t>
            </a:r>
            <a:r>
              <a:rPr lang="pl-PL" dirty="0" smtClean="0"/>
              <a:t> </a:t>
            </a:r>
            <a:r>
              <a:rPr lang="pl-PL" dirty="0" err="1" smtClean="0"/>
              <a:t>Müller</a:t>
            </a:r>
            <a:r>
              <a:rPr lang="pl-PL" dirty="0" smtClean="0"/>
              <a:t> oraz Katarzyną </a:t>
            </a:r>
            <a:r>
              <a:rPr lang="pl-PL" dirty="0" err="1" smtClean="0"/>
              <a:t>Żmudką</a:t>
            </a:r>
            <a:r>
              <a:rPr lang="pl-PL" dirty="0" smtClean="0"/>
              <a:t> do hotelu, do którego zostałyśmy przydzielone . </a:t>
            </a:r>
            <a:endParaRPr lang="pl-PL" dirty="0"/>
          </a:p>
        </p:txBody>
      </p:sp>
      <p:pic>
        <p:nvPicPr>
          <p:cNvPr id="4" name="Obraz 3" descr="bawar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3429000"/>
            <a:ext cx="3771900" cy="291465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714348" y="500042"/>
            <a:ext cx="74940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Wyjazd do miejsc praktyk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8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2786050" y="5286388"/>
            <a:ext cx="3796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pl-PL" sz="5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Beckenhaus</a:t>
            </a:r>
            <a:endParaRPr lang="pl-PL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Tm="4000">
    <p:cover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Tm="4000">
    <p:cover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4000">
    <p:cover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4000">
    <p:cover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l-PL" dirty="0">
                <a:latin typeface="Calibri (Tekst podstawowy)"/>
              </a:rPr>
              <a:t>N</a:t>
            </a:r>
            <a:r>
              <a:rPr lang="pl-PL" dirty="0" smtClean="0">
                <a:latin typeface="Calibri (Tekst podstawowy)"/>
              </a:rPr>
              <a:t>a </a:t>
            </a:r>
            <a:r>
              <a:rPr lang="pl-PL" dirty="0">
                <a:latin typeface="Calibri (Tekst podstawowy)"/>
              </a:rPr>
              <a:t>początku był stres i </a:t>
            </a:r>
            <a:r>
              <a:rPr lang="pl-PL" dirty="0" smtClean="0">
                <a:latin typeface="Calibri (Tekst podstawowy)"/>
              </a:rPr>
              <a:t>nerwy. Jednak każdy </a:t>
            </a:r>
            <a:r>
              <a:rPr lang="pl-PL" dirty="0">
                <a:latin typeface="Calibri (Tekst podstawowy)"/>
              </a:rPr>
              <a:t>kolejny </a:t>
            </a:r>
            <a:r>
              <a:rPr lang="pl-PL" dirty="0" smtClean="0">
                <a:latin typeface="Calibri (Tekst podstawowy)"/>
              </a:rPr>
              <a:t>dzień </a:t>
            </a:r>
            <a:r>
              <a:rPr lang="pl-PL" dirty="0">
                <a:latin typeface="Calibri (Tekst podstawowy)"/>
              </a:rPr>
              <a:t>był </a:t>
            </a:r>
            <a:r>
              <a:rPr lang="pl-PL" dirty="0" smtClean="0">
                <a:latin typeface="Calibri (Tekst podstawowy)"/>
              </a:rPr>
              <a:t>lepszy, a my  </a:t>
            </a:r>
            <a:r>
              <a:rPr lang="pl-PL" dirty="0">
                <a:latin typeface="Calibri (Tekst podstawowy)"/>
              </a:rPr>
              <a:t>coraz bardziej </a:t>
            </a:r>
            <a:r>
              <a:rPr lang="pl-PL" dirty="0" smtClean="0">
                <a:latin typeface="Calibri (Tekst podstawowy)"/>
              </a:rPr>
              <a:t>poznawałyśmy cały zakład pracy jak i osoby w nim pracujące.</a:t>
            </a:r>
            <a:endParaRPr lang="pl-PL" dirty="0">
              <a:latin typeface="Calibri (Tekst podstawowy)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643174" y="0"/>
            <a:ext cx="378424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12 września </a:t>
            </a:r>
            <a:b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 dzień pracy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latin typeface="Calibri (Tekst podstawowy)"/>
              </a:rPr>
              <a:t>W pracy na nudę nie mogłyśmy narzekać . Co tydzień każda z nas zmieniała swoje stanowisko</a:t>
            </a:r>
            <a:r>
              <a:rPr lang="pl-PL" sz="4000" dirty="0" smtClean="0">
                <a:latin typeface="Calibri (Tekst podstawowy)"/>
              </a:rPr>
              <a:t>.</a:t>
            </a:r>
            <a:r>
              <a:rPr lang="pl-PL" sz="4000" dirty="0">
                <a:latin typeface="Calibri (Tekst podstawowy)"/>
              </a:rPr>
              <a:t> </a:t>
            </a:r>
            <a:r>
              <a:rPr lang="pl-PL" sz="4000" dirty="0" smtClean="0">
                <a:latin typeface="Calibri (Tekst podstawowy)"/>
              </a:rPr>
              <a:t>Jedna </a:t>
            </a:r>
            <a:r>
              <a:rPr lang="pl-PL" sz="4000" dirty="0">
                <a:latin typeface="Calibri (Tekst podstawowy)"/>
              </a:rPr>
              <a:t>dziewczyna </a:t>
            </a:r>
            <a:r>
              <a:rPr lang="pl-PL" sz="4000" dirty="0" smtClean="0">
                <a:latin typeface="Calibri (Tekst podstawowy)"/>
              </a:rPr>
              <a:t>była </a:t>
            </a:r>
            <a:r>
              <a:rPr lang="pl-PL" sz="4000" dirty="0">
                <a:latin typeface="Calibri (Tekst podstawowy)"/>
              </a:rPr>
              <a:t>na </a:t>
            </a:r>
            <a:r>
              <a:rPr lang="pl-PL" sz="4000" dirty="0" smtClean="0">
                <a:latin typeface="Calibri (Tekst podstawowy)"/>
              </a:rPr>
              <a:t>serwisie, a </a:t>
            </a:r>
            <a:r>
              <a:rPr lang="pl-PL" sz="4000" dirty="0">
                <a:latin typeface="Calibri (Tekst podstawowy)"/>
              </a:rPr>
              <a:t>druga na kuchni i tak co </a:t>
            </a:r>
            <a:r>
              <a:rPr lang="pl-PL" sz="4000" dirty="0" smtClean="0">
                <a:latin typeface="Calibri (Tekst podstawowy)"/>
              </a:rPr>
              <a:t>tydzień, dzięki </a:t>
            </a:r>
            <a:r>
              <a:rPr lang="pl-PL" sz="4000" dirty="0">
                <a:latin typeface="Calibri (Tekst podstawowy)"/>
              </a:rPr>
              <a:t>czemu </a:t>
            </a:r>
            <a:r>
              <a:rPr lang="pl-PL" sz="4000" dirty="0" smtClean="0">
                <a:latin typeface="Calibri (Tekst podstawowy)"/>
              </a:rPr>
              <a:t>miałyśmy urozmaicone zajęcia.</a:t>
            </a:r>
          </a:p>
        </p:txBody>
      </p:sp>
    </p:spTree>
  </p:cSld>
  <p:clrMapOvr>
    <a:masterClrMapping/>
  </p:clrMapOvr>
  <p:transition advClick="0" advTm="12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>
                <a:latin typeface="Calibri (Tekst podstawowy)"/>
              </a:rPr>
              <a:t>K</a:t>
            </a:r>
            <a:r>
              <a:rPr lang="pl-PL" dirty="0" smtClean="0">
                <a:latin typeface="Calibri (Tekst podstawowy)"/>
              </a:rPr>
              <a:t>ażdego </a:t>
            </a:r>
            <a:r>
              <a:rPr lang="pl-PL" dirty="0">
                <a:latin typeface="Calibri (Tekst podstawowy)"/>
              </a:rPr>
              <a:t>dnia </a:t>
            </a:r>
            <a:r>
              <a:rPr lang="pl-PL" dirty="0" smtClean="0">
                <a:latin typeface="Calibri (Tekst podstawowy)"/>
              </a:rPr>
              <a:t>poznawałyśmy </a:t>
            </a:r>
            <a:r>
              <a:rPr lang="pl-PL" dirty="0">
                <a:latin typeface="Calibri (Tekst podstawowy)"/>
              </a:rPr>
              <a:t>nowe </a:t>
            </a:r>
            <a:r>
              <a:rPr lang="pl-PL" dirty="0" smtClean="0">
                <a:latin typeface="Calibri (Tekst podstawowy)"/>
              </a:rPr>
              <a:t>potrawy </a:t>
            </a:r>
            <a:r>
              <a:rPr lang="pl-PL" dirty="0">
                <a:latin typeface="Calibri (Tekst podstawowy)"/>
              </a:rPr>
              <a:t>oraz </a:t>
            </a:r>
            <a:r>
              <a:rPr lang="pl-PL" dirty="0" smtClean="0">
                <a:latin typeface="Calibri (Tekst podstawowy)"/>
              </a:rPr>
              <a:t>zasadę </a:t>
            </a:r>
            <a:r>
              <a:rPr lang="pl-PL" dirty="0">
                <a:latin typeface="Calibri (Tekst podstawowy)"/>
              </a:rPr>
              <a:t>ich wykonania </a:t>
            </a:r>
            <a:r>
              <a:rPr lang="pl-PL" dirty="0" smtClean="0">
                <a:latin typeface="Calibri (Tekst podstawowy)"/>
              </a:rPr>
              <a:t>.</a:t>
            </a:r>
          </a:p>
          <a:p>
            <a:r>
              <a:rPr lang="pl-PL" dirty="0" smtClean="0">
                <a:latin typeface="Calibri (Tekst podstawowy)"/>
              </a:rPr>
              <a:t>Charakterystycznymi potrawą były : kluski wykonane z gotowanych ziemniaków wraz z dodatkiem mięsnym i sosem.</a:t>
            </a:r>
          </a:p>
          <a:p>
            <a:r>
              <a:rPr lang="pl-PL" dirty="0" smtClean="0">
                <a:latin typeface="Calibri (Tekst podstawowy)"/>
              </a:rPr>
              <a:t>Kiedy spróbowałyśmy większości dań najbardziej </a:t>
            </a:r>
            <a:r>
              <a:rPr lang="pl-PL" dirty="0">
                <a:latin typeface="Calibri (Tekst podstawowy)"/>
              </a:rPr>
              <a:t>zasmakowało nam </a:t>
            </a:r>
            <a:r>
              <a:rPr lang="pl-PL" dirty="0" smtClean="0">
                <a:latin typeface="Calibri (Tekst podstawowy)"/>
              </a:rPr>
              <a:t>danie: </a:t>
            </a:r>
            <a:r>
              <a:rPr lang="pl-PL" dirty="0" err="1" smtClean="0">
                <a:latin typeface="Calibri (Tekst podstawowy)"/>
              </a:rPr>
              <a:t>sauer</a:t>
            </a:r>
            <a:r>
              <a:rPr lang="pl-PL" dirty="0" smtClean="0">
                <a:latin typeface="Calibri (Tekst podstawowy)"/>
              </a:rPr>
              <a:t> </a:t>
            </a:r>
            <a:r>
              <a:rPr lang="pl-PL" dirty="0" err="1" smtClean="0">
                <a:latin typeface="Calibri (Tekst podstawowy)"/>
              </a:rPr>
              <a:t>braten</a:t>
            </a:r>
            <a:r>
              <a:rPr lang="pl-PL" dirty="0" smtClean="0">
                <a:latin typeface="Calibri (Tekst podstawowy)"/>
              </a:rPr>
              <a:t>, była to pieczeń z wyjątkowo znakomitym sosem.</a:t>
            </a:r>
            <a:endParaRPr lang="pl-PL" dirty="0">
              <a:latin typeface="Calibri (Tekst podstawowy)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14480" y="428604"/>
            <a:ext cx="5686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Kuchnia zakładowa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18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417638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Calibri (Tekst podstawowy)"/>
              </a:rPr>
              <a:t>Oświęcim- wyjazd 6:00</a:t>
            </a:r>
          </a:p>
          <a:p>
            <a:pPr>
              <a:buNone/>
            </a:pPr>
            <a:r>
              <a:rPr lang="pl-PL" dirty="0" err="1" smtClean="0">
                <a:latin typeface="Calibri (Tekst podstawowy)"/>
              </a:rPr>
              <a:t>Scheibe</a:t>
            </a:r>
            <a:r>
              <a:rPr lang="pl-PL" dirty="0" smtClean="0">
                <a:latin typeface="Calibri (Tekst podstawowy)"/>
              </a:rPr>
              <a:t> </a:t>
            </a:r>
            <a:r>
              <a:rPr lang="pl-PL" dirty="0" err="1" smtClean="0">
                <a:latin typeface="Calibri (Tekst podstawowy)"/>
              </a:rPr>
              <a:t>Alsbach</a:t>
            </a:r>
            <a:r>
              <a:rPr lang="pl-PL" dirty="0" smtClean="0">
                <a:latin typeface="Calibri (Tekst podstawowy)"/>
              </a:rPr>
              <a:t>(Turyngia)- przyjazd ok. 18</a:t>
            </a:r>
          </a:p>
          <a:p>
            <a:pPr>
              <a:buNone/>
            </a:pPr>
            <a:r>
              <a:rPr lang="pl-PL" dirty="0" smtClean="0">
                <a:latin typeface="Calibri (Tekst podstawowy)"/>
              </a:rPr>
              <a:t>Dotarliśmy do pensjonatu w którym zostaliśmy przygotowani pod względem językowym oraz zapoznani z tym regionu.</a:t>
            </a:r>
            <a:endParaRPr lang="pl-PL" dirty="0">
              <a:latin typeface="Calibri (Tekst podstawowy)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85918" y="428604"/>
            <a:ext cx="557216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Podróż</a:t>
            </a:r>
            <a:endParaRPr lang="pl-PL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1000100" y="5643578"/>
            <a:ext cx="6846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Sauerbraten</a:t>
            </a:r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z kluskami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4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>
                <a:latin typeface="Calibri (Tekst podstawowy)"/>
              </a:rPr>
              <a:t>Po zaznajomieniu się z potrawami i technikami przygotowania pozwolono nam samym przygotowywać nieskomplikowane dania np. </a:t>
            </a:r>
            <a:r>
              <a:rPr lang="pl-PL" dirty="0" err="1" smtClean="0">
                <a:latin typeface="Calibri (Tekst podstawowy)"/>
              </a:rPr>
              <a:t>Wienier</a:t>
            </a:r>
            <a:r>
              <a:rPr lang="pl-PL" dirty="0" smtClean="0">
                <a:latin typeface="Calibri (Tekst podstawowy)"/>
              </a:rPr>
              <a:t> </a:t>
            </a:r>
            <a:r>
              <a:rPr lang="pl-PL" dirty="0" err="1" smtClean="0">
                <a:latin typeface="Calibri (Tekst podstawowy)"/>
              </a:rPr>
              <a:t>Schnitzel</a:t>
            </a:r>
            <a:r>
              <a:rPr lang="pl-PL" dirty="0" smtClean="0">
                <a:latin typeface="Calibri (Tekst podstawowy)"/>
              </a:rPr>
              <a:t>, </a:t>
            </a:r>
            <a:r>
              <a:rPr lang="pl-PL" dirty="0" err="1" smtClean="0">
                <a:latin typeface="Calibri (Tekst podstawowy)"/>
              </a:rPr>
              <a:t>Jägerschnitzel</a:t>
            </a:r>
            <a:r>
              <a:rPr lang="pl-PL" dirty="0" smtClean="0">
                <a:latin typeface="Calibri (Tekst podstawowy)"/>
              </a:rPr>
              <a:t> , </a:t>
            </a:r>
            <a:r>
              <a:rPr lang="pl-PL" dirty="0" err="1" smtClean="0">
                <a:latin typeface="Calibri (Tekst podstawowy)"/>
              </a:rPr>
              <a:t>Zigeunerschnitzel</a:t>
            </a:r>
            <a:r>
              <a:rPr lang="pl-PL" dirty="0" smtClean="0">
                <a:latin typeface="Calibri (Tekst podstawowy)"/>
              </a:rPr>
              <a:t>, </a:t>
            </a:r>
            <a:r>
              <a:rPr lang="pl-PL" dirty="0" err="1" smtClean="0">
                <a:latin typeface="Calibri (Tekst podstawowy)"/>
              </a:rPr>
              <a:t>Currywurst</a:t>
            </a:r>
            <a:r>
              <a:rPr lang="pl-PL" dirty="0" smtClean="0">
                <a:latin typeface="Calibri (Tekst podstawowy)"/>
              </a:rPr>
              <a:t> itp. </a:t>
            </a:r>
            <a:endParaRPr lang="pl-PL" dirty="0">
              <a:latin typeface="Calibri (Tekst podstawowy)"/>
            </a:endParaRPr>
          </a:p>
          <a:p>
            <a:r>
              <a:rPr lang="pl-PL" dirty="0" smtClean="0">
                <a:latin typeface="Calibri (Tekst podstawowy)"/>
              </a:rPr>
              <a:t>Nasza praca polegała także na pomocy przy wydawaniu posiłków ; dekorowanie potraw, mycie naczyń oraz sztućców .</a:t>
            </a:r>
          </a:p>
        </p:txBody>
      </p:sp>
    </p:spTree>
  </p:cSld>
  <p:clrMapOvr>
    <a:masterClrMapping/>
  </p:clrMapOvr>
  <p:transition advClick="0" advTm="16000">
    <p:cover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7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an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3214678" y="3000372"/>
            <a:ext cx="214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latin typeface="Calibri (Tekst podstawowy)"/>
              </a:rPr>
              <a:t>Currywurst</a:t>
            </a:r>
            <a:endParaRPr lang="pl-PL" sz="2400" b="1" dirty="0">
              <a:latin typeface="Calibri (Tekst podstawowy)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786546" y="3000372"/>
            <a:ext cx="235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latin typeface="Calibri (Tekst podstawowy)"/>
              </a:rPr>
              <a:t>Jägerschnitzel</a:t>
            </a:r>
            <a:endParaRPr lang="pl-PL" sz="2000" b="1" dirty="0">
              <a:latin typeface="Calibri (Tekst podstawowy)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0" y="3429000"/>
            <a:ext cx="2357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latin typeface="Calibri (Tekst podstawowy)"/>
              </a:rPr>
              <a:t>Zigeunerschnitzel</a:t>
            </a:r>
            <a:endParaRPr lang="pl-PL" sz="2000" b="1" dirty="0">
              <a:latin typeface="Calibri (Tekst podstawowy)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857620" y="3500438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latin typeface="Calibri (Tekst podstawowy)"/>
              </a:rPr>
              <a:t>Wienier</a:t>
            </a:r>
            <a:r>
              <a:rPr lang="pl-PL" sz="2000" b="1" dirty="0" smtClean="0">
                <a:latin typeface="Calibri (Tekst podstawowy)"/>
              </a:rPr>
              <a:t> </a:t>
            </a:r>
            <a:r>
              <a:rPr lang="pl-PL" sz="2000" b="1" dirty="0" err="1" smtClean="0">
                <a:latin typeface="Calibri (Tekst podstawowy)"/>
              </a:rPr>
              <a:t>schnitzel</a:t>
            </a:r>
            <a:endParaRPr lang="pl-PL" sz="2000" b="1" dirty="0">
              <a:latin typeface="Calibri (Tekst podstawowy)"/>
            </a:endParaRPr>
          </a:p>
        </p:txBody>
      </p:sp>
    </p:spTree>
  </p:cSld>
  <p:clrMapOvr>
    <a:masterClrMapping/>
  </p:clrMapOvr>
  <p:transition advClick="0" advTm="4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basshunter i promised myself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7115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SAM_07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14419" y="857245"/>
            <a:ext cx="6858005" cy="5143504"/>
          </a:xfrm>
        </p:spPr>
      </p:pic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2000" dirty="0" smtClean="0">
                <a:latin typeface="Calibri (Tekst podstawowy)"/>
              </a:rPr>
              <a:t>Praca na service polegała na przygotowywaniu sal na różne uroczystości ( dekoracja stołów, wybieranie zastawy stołowej) , polerowaniu szkła oraz sztućców, składanie serwetek, obsługa gości, a także nalewanie piwa oraz innych napojów alkoholowych jak i bezalkoholowych. Jako kelnerki poznałyśmy dotąd nam nieznane napoje :</a:t>
            </a:r>
          </a:p>
          <a:p>
            <a:r>
              <a:rPr lang="pl-PL" sz="2000" dirty="0" err="1" smtClean="0">
                <a:latin typeface="Calibri (Tekst podstawowy)"/>
              </a:rPr>
              <a:t>Spizi</a:t>
            </a:r>
            <a:r>
              <a:rPr lang="pl-PL" sz="2000" dirty="0" smtClean="0">
                <a:latin typeface="Calibri (Tekst podstawowy)"/>
              </a:rPr>
              <a:t> ( cola + </a:t>
            </a:r>
            <a:r>
              <a:rPr lang="pl-PL" sz="2000" dirty="0" err="1" smtClean="0">
                <a:latin typeface="Calibri (Tekst podstawowy)"/>
              </a:rPr>
              <a:t>mirinda</a:t>
            </a:r>
            <a:r>
              <a:rPr lang="pl-PL" sz="2000" dirty="0" smtClean="0">
                <a:latin typeface="Calibri (Tekst podstawowy)"/>
              </a:rPr>
              <a:t>)</a:t>
            </a:r>
          </a:p>
          <a:p>
            <a:r>
              <a:rPr lang="pl-PL" sz="2000" dirty="0" err="1" smtClean="0">
                <a:latin typeface="Calibri (Tekst podstawowy)"/>
              </a:rPr>
              <a:t>Apfelschorle</a:t>
            </a:r>
            <a:r>
              <a:rPr lang="pl-PL" sz="2000" dirty="0" smtClean="0">
                <a:latin typeface="Calibri (Tekst podstawowy)"/>
              </a:rPr>
              <a:t> ( sok jabłkowy + woda mineralna)</a:t>
            </a:r>
          </a:p>
          <a:p>
            <a:r>
              <a:rPr lang="pl-PL" sz="2000" dirty="0" smtClean="0">
                <a:latin typeface="Calibri (Tekst podstawowy)"/>
              </a:rPr>
              <a:t>Cola </a:t>
            </a:r>
            <a:r>
              <a:rPr lang="pl-PL" sz="2000" dirty="0" err="1" smtClean="0">
                <a:latin typeface="Calibri (Tekst podstawowy)"/>
              </a:rPr>
              <a:t>Weizen</a:t>
            </a:r>
            <a:r>
              <a:rPr lang="pl-PL" sz="2000" dirty="0" smtClean="0">
                <a:latin typeface="Calibri (Tekst podstawowy)"/>
              </a:rPr>
              <a:t> ( piwo pszeniczne + cola)</a:t>
            </a:r>
          </a:p>
          <a:p>
            <a:r>
              <a:rPr lang="pl-PL" sz="2000" dirty="0" smtClean="0">
                <a:latin typeface="Calibri (Tekst podstawowy)"/>
              </a:rPr>
              <a:t>Cola Bier ( piwo </a:t>
            </a:r>
            <a:r>
              <a:rPr lang="pl-PL" sz="2000" dirty="0" err="1" smtClean="0">
                <a:latin typeface="Calibri (Tekst podstawowy)"/>
              </a:rPr>
              <a:t>pilsner</a:t>
            </a:r>
            <a:r>
              <a:rPr lang="pl-PL" sz="2000" dirty="0" smtClean="0">
                <a:latin typeface="Calibri (Tekst podstawowy)"/>
              </a:rPr>
              <a:t> + cola)</a:t>
            </a:r>
          </a:p>
          <a:p>
            <a:r>
              <a:rPr lang="pl-PL" sz="2000" dirty="0" err="1" smtClean="0">
                <a:latin typeface="Calibri (Tekst podstawowy)"/>
              </a:rPr>
              <a:t>Gaaß</a:t>
            </a:r>
            <a:r>
              <a:rPr lang="pl-PL" sz="2000" dirty="0" smtClean="0">
                <a:latin typeface="Calibri (Tekst podstawowy)"/>
              </a:rPr>
              <a:t> Moos w sklepach znane jako </a:t>
            </a:r>
            <a:r>
              <a:rPr lang="pl-PL" sz="2000" dirty="0" err="1" smtClean="0">
                <a:latin typeface="Calibri (Tekst podstawowy)"/>
              </a:rPr>
              <a:t>Gaas</a:t>
            </a:r>
            <a:r>
              <a:rPr lang="pl-PL" sz="2000" dirty="0" smtClean="0">
                <a:latin typeface="Calibri (Tekst podstawowy)"/>
              </a:rPr>
              <a:t> Seidla( ciemne piwo + </a:t>
            </a:r>
            <a:r>
              <a:rPr lang="pl-PL" sz="2000" dirty="0" err="1" smtClean="0">
                <a:latin typeface="Calibri (Tekst podstawowy)"/>
              </a:rPr>
              <a:t>Jagermaister</a:t>
            </a:r>
            <a:r>
              <a:rPr lang="pl-PL" sz="2000" dirty="0" smtClean="0">
                <a:latin typeface="Calibri (Tekst podstawowy)"/>
              </a:rPr>
              <a:t>+ Cherry + Cola)</a:t>
            </a:r>
          </a:p>
          <a:p>
            <a:r>
              <a:rPr lang="pl-PL" sz="2000" dirty="0" smtClean="0">
                <a:latin typeface="Calibri (Tekst podstawowy)"/>
              </a:rPr>
              <a:t>Piwa : </a:t>
            </a:r>
            <a:r>
              <a:rPr lang="pl-PL" sz="2000" dirty="0" err="1" smtClean="0">
                <a:latin typeface="Calibri (Tekst podstawowy)"/>
              </a:rPr>
              <a:t>Weizenbier</a:t>
            </a:r>
            <a:r>
              <a:rPr lang="pl-PL" sz="2000" dirty="0" smtClean="0">
                <a:latin typeface="Calibri (Tekst podstawowy)"/>
              </a:rPr>
              <a:t>, </a:t>
            </a:r>
            <a:r>
              <a:rPr lang="pl-PL" sz="2000" dirty="0" err="1" smtClean="0">
                <a:latin typeface="Calibri (Tekst podstawowy)"/>
              </a:rPr>
              <a:t>Dunkel</a:t>
            </a:r>
            <a:r>
              <a:rPr lang="pl-PL" sz="2000" dirty="0" smtClean="0">
                <a:latin typeface="Calibri (Tekst podstawowy)"/>
              </a:rPr>
              <a:t> Bier, </a:t>
            </a:r>
            <a:r>
              <a:rPr lang="pl-PL" sz="2000" dirty="0" err="1" smtClean="0">
                <a:latin typeface="Calibri (Tekst podstawowy)"/>
              </a:rPr>
              <a:t>Dunkel</a:t>
            </a:r>
            <a:r>
              <a:rPr lang="pl-PL" sz="2000" dirty="0" smtClean="0">
                <a:latin typeface="Calibri (Tekst podstawowy)"/>
              </a:rPr>
              <a:t> </a:t>
            </a:r>
            <a:r>
              <a:rPr lang="pl-PL" sz="2000" dirty="0" err="1" smtClean="0">
                <a:latin typeface="Calibri (Tekst podstawowy)"/>
              </a:rPr>
              <a:t>Hefe</a:t>
            </a:r>
            <a:r>
              <a:rPr lang="pl-PL" sz="2000" dirty="0" smtClean="0">
                <a:latin typeface="Calibri (Tekst podstawowy)"/>
              </a:rPr>
              <a:t> , </a:t>
            </a:r>
            <a:r>
              <a:rPr lang="pl-PL" sz="2000" dirty="0" err="1" smtClean="0">
                <a:latin typeface="Calibri (Tekst podstawowy)"/>
              </a:rPr>
              <a:t>Alkoholfreies</a:t>
            </a:r>
            <a:r>
              <a:rPr lang="pl-PL" sz="2000" dirty="0" smtClean="0">
                <a:latin typeface="Calibri (Tekst podstawowy)"/>
              </a:rPr>
              <a:t> </a:t>
            </a:r>
            <a:r>
              <a:rPr lang="pl-PL" sz="2000" dirty="0" err="1" smtClean="0">
                <a:latin typeface="Calibri (Tekst podstawowy)"/>
              </a:rPr>
              <a:t>Weizen</a:t>
            </a:r>
            <a:endParaRPr lang="pl-PL" sz="2000" dirty="0" smtClean="0">
              <a:latin typeface="Calibri (Tekst podstawowy)"/>
            </a:endParaRPr>
          </a:p>
          <a:p>
            <a:r>
              <a:rPr lang="pl-PL" sz="2000" smtClean="0">
                <a:latin typeface="Calibri (Tekst podstawowy)"/>
              </a:rPr>
              <a:t>Jägermaister</a:t>
            </a:r>
            <a:r>
              <a:rPr lang="pl-PL" sz="2000" dirty="0" smtClean="0">
                <a:latin typeface="Calibri (Tekst podstawowy)"/>
              </a:rPr>
              <a:t> ( likier ziołowy)</a:t>
            </a:r>
          </a:p>
        </p:txBody>
      </p:sp>
      <p:sp>
        <p:nvSpPr>
          <p:cNvPr id="4" name="Prostokąt 3"/>
          <p:cNvSpPr/>
          <p:nvPr/>
        </p:nvSpPr>
        <p:spPr>
          <a:xfrm>
            <a:off x="3286116" y="428604"/>
            <a:ext cx="2404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Service 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21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4785570537_0c8650202c_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81863" cy="6858000"/>
          </a:xfrm>
        </p:spPr>
      </p:pic>
      <p:pic>
        <p:nvPicPr>
          <p:cNvPr id="5" name="Obraz 4" descr="Apfelschor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0"/>
            <a:ext cx="4357686" cy="68580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500034" y="1214422"/>
            <a:ext cx="3696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Cola </a:t>
            </a:r>
            <a:r>
              <a:rPr lang="pl-PL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Weizen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072066" y="428604"/>
            <a:ext cx="3772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Apfelschorle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2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6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9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30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1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3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35" dur="1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latin typeface="Calibri (Tekst podstawowy)"/>
              </a:rPr>
              <a:t>Przez kolejne dni od przyjazdu odbyliśmy 2 wycieczki do: </a:t>
            </a:r>
          </a:p>
          <a:p>
            <a:r>
              <a:rPr lang="pl-PL" sz="4000" dirty="0" smtClean="0">
                <a:latin typeface="Calibri (Tekst podstawowy)"/>
              </a:rPr>
              <a:t>-stolicy Turyngii : Erfurtu</a:t>
            </a:r>
          </a:p>
          <a:p>
            <a:r>
              <a:rPr lang="pl-PL" sz="4000" dirty="0" smtClean="0">
                <a:latin typeface="Calibri (Tekst podstawowy)"/>
              </a:rPr>
              <a:t>IHK (Izba Rzemieślniczo Handlowa)</a:t>
            </a:r>
            <a:endParaRPr lang="pl-PL" sz="4000" dirty="0">
              <a:latin typeface="Calibri (Tekst podstawowy)"/>
            </a:endParaRPr>
          </a:p>
        </p:txBody>
      </p:sp>
    </p:spTree>
  </p:cSld>
  <p:clrMapOvr>
    <a:masterClrMapping/>
  </p:clrMapOvr>
  <p:transition advClick="0" advTm="7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gaas seid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220295" cy="6858000"/>
          </a:xfrm>
          <a:prstGeom prst="rect">
            <a:avLst/>
          </a:prstGeom>
        </p:spPr>
      </p:pic>
      <p:pic>
        <p:nvPicPr>
          <p:cNvPr id="7" name="Obraz 6" descr="hubauer_hefe_weisse_dunk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1635" y="0"/>
            <a:ext cx="4512365" cy="6858000"/>
          </a:xfrm>
          <a:prstGeom prst="rect">
            <a:avLst/>
          </a:prstGeom>
        </p:spPr>
      </p:pic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5000628" y="2428868"/>
            <a:ext cx="3687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Dunkel</a:t>
            </a:r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pl-PL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Hefe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21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6" dur="3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ndek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43306" cy="4360564"/>
          </a:xfrm>
        </p:spPr>
      </p:pic>
      <p:pic>
        <p:nvPicPr>
          <p:cNvPr id="6" name="Obraz 5" descr="jagermai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0"/>
            <a:ext cx="4071935" cy="4357694"/>
          </a:xfrm>
          <a:prstGeom prst="rect">
            <a:avLst/>
          </a:prstGeom>
        </p:spPr>
      </p:pic>
      <p:pic>
        <p:nvPicPr>
          <p:cNvPr id="5" name="Obraz 4" descr="dunkel bi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2952749"/>
            <a:ext cx="2928938" cy="3905251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42844" y="3143248"/>
            <a:ext cx="28230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Weizenbier</a:t>
            </a:r>
            <a:endParaRPr lang="pl-PL" sz="4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643570" y="285728"/>
            <a:ext cx="31629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Jagermaister</a:t>
            </a:r>
            <a:endParaRPr lang="pl-PL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572000" y="6088559"/>
            <a:ext cx="27484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Dunkelbier</a:t>
            </a:r>
            <a:endParaRPr lang="pl-PL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7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28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9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33" dur="3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6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37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8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2" dur="3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5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46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7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475" fill="hold">
                                          <p:stCondLst>
                                            <p:cond delay="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1" dur="1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 descr="SAM_074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85756" y="3429004"/>
            <a:ext cx="3714752" cy="3143239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" name="Symbol zastępczy zawartości 12" descr="SAM_079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180534" y="2906712"/>
            <a:ext cx="2963466" cy="3951288"/>
          </a:xfrm>
        </p:spPr>
      </p:pic>
      <p:pic>
        <p:nvPicPr>
          <p:cNvPr id="16" name="Obraz 15" descr="SAM_07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215074" cy="3500438"/>
          </a:xfrm>
          <a:prstGeom prst="rect">
            <a:avLst/>
          </a:prstGeom>
        </p:spPr>
      </p:pic>
      <p:pic>
        <p:nvPicPr>
          <p:cNvPr id="17" name="Obraz 16" descr="SAM_07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964657" y="3607585"/>
            <a:ext cx="3357562" cy="3143272"/>
          </a:xfrm>
          <a:prstGeom prst="rect">
            <a:avLst/>
          </a:prstGeom>
        </p:spPr>
      </p:pic>
      <p:pic>
        <p:nvPicPr>
          <p:cNvPr id="18" name="Obraz 17" descr="SAM_07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5074" y="0"/>
            <a:ext cx="2928926" cy="3500438"/>
          </a:xfrm>
          <a:prstGeom prst="rect">
            <a:avLst/>
          </a:prstGeom>
        </p:spPr>
      </p:pic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 smtClean="0">
                <a:latin typeface="Calibri (Tekst podstawowy)"/>
              </a:rPr>
              <a:t>W czasie wolnym spotkały nas różne miłe niespodzianki, poznałyśmy dużo ciekawych osób, a także miałyśmy okazję poznać najbliższe miasto oraz być na basenach termalnych.</a:t>
            </a:r>
            <a:endParaRPr lang="pl-PL" dirty="0">
              <a:latin typeface="Calibri (Tekst podstawowy)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857488" y="571480"/>
            <a:ext cx="3490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Czas wolny </a:t>
            </a:r>
            <a:endParaRPr lang="pl-PL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9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latin typeface="Calibri (Tekst podstawowy)"/>
              </a:rPr>
              <a:t>Zwiedziłyśmy miasto spacerując jego uliczkami oraz górujący nad miastem zamek, który jest jednym z największych w Niemczech. </a:t>
            </a:r>
            <a:endParaRPr lang="pl-PL" sz="4000" dirty="0">
              <a:latin typeface="Calibri (Tekst podstawowy)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286116" y="500042"/>
            <a:ext cx="2234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Coburg</a:t>
            </a:r>
            <a:endParaRPr lang="pl-PL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9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3800" dirty="0" smtClean="0">
                <a:latin typeface="Calibri (Tekst podstawowy)"/>
              </a:rPr>
              <a:t>Zwiedzanie zaczęło się na placu charakterystycznym dla tego miasta –</a:t>
            </a:r>
            <a:r>
              <a:rPr lang="pl-PL" sz="3800" dirty="0" err="1" smtClean="0">
                <a:latin typeface="Calibri (Tekst podstawowy)"/>
              </a:rPr>
              <a:t>Domplatz</a:t>
            </a:r>
            <a:r>
              <a:rPr lang="pl-PL" sz="3800" dirty="0" smtClean="0">
                <a:latin typeface="Calibri (Tekst podstawowy)"/>
              </a:rPr>
              <a:t>.</a:t>
            </a:r>
          </a:p>
          <a:p>
            <a:r>
              <a:rPr lang="pl-PL" sz="3800" dirty="0" smtClean="0">
                <a:latin typeface="Calibri (Tekst podstawowy)"/>
              </a:rPr>
              <a:t>Udaliśmy się do muzeum, w którym zobaczyliśmy obrazy przedstawiające historię Turyngii </a:t>
            </a:r>
          </a:p>
          <a:p>
            <a:r>
              <a:rPr lang="pl-PL" sz="3800" dirty="0" smtClean="0">
                <a:latin typeface="Calibri (Tekst podstawowy)"/>
              </a:rPr>
              <a:t>Następnie spacerowaliśmy uliczkami i dotarliśmy do Starego miasta, gdzie znajdowały się mieszkania z balkonami ,na których artyści nieraz umieszczali swoje dzieła. </a:t>
            </a:r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000232" y="500042"/>
            <a:ext cx="46434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Erfurt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18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obur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coburg 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530"/>
            <a:ext cx="9144000" cy="6852470"/>
          </a:xfrm>
        </p:spPr>
      </p:pic>
    </p:spTree>
  </p:cSld>
  <p:clrMapOvr>
    <a:masterClrMapping/>
  </p:clrMapOvr>
  <p:transition advClick="0" advTm="4000">
    <p:cover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smtClean="0">
                <a:latin typeface="Calibri (Tekst podstawowy)"/>
              </a:rPr>
              <a:t>Pewnego dnia Szef zabrał nas na wody termalne! </a:t>
            </a:r>
            <a:endParaRPr lang="pl-PL" sz="4000" dirty="0">
              <a:latin typeface="Calibri (Tekst podstawowy)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571604" y="500042"/>
            <a:ext cx="5637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Kristall</a:t>
            </a:r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Palm Beach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4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PA1407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9156" cy="3673004"/>
          </a:xfrm>
        </p:spPr>
      </p:pic>
      <p:pic>
        <p:nvPicPr>
          <p:cNvPr id="5" name="Obraz 4" descr="PA1408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43314"/>
            <a:ext cx="4643438" cy="3214686"/>
          </a:xfrm>
          <a:prstGeom prst="rect">
            <a:avLst/>
          </a:prstGeom>
        </p:spPr>
      </p:pic>
      <p:pic>
        <p:nvPicPr>
          <p:cNvPr id="6" name="Obraz 5" descr="PA1408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0"/>
            <a:ext cx="4714876" cy="3500438"/>
          </a:xfrm>
          <a:prstGeom prst="rect">
            <a:avLst/>
          </a:prstGeom>
        </p:spPr>
      </p:pic>
      <p:pic>
        <p:nvPicPr>
          <p:cNvPr id="8" name="Obraz 7" descr="PICT01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3409807"/>
            <a:ext cx="4714876" cy="3448192"/>
          </a:xfrm>
          <a:prstGeom prst="rect">
            <a:avLst/>
          </a:prstGeom>
        </p:spPr>
      </p:pic>
    </p:spTree>
  </p:cSld>
  <p:clrMapOvr>
    <a:masterClrMapping/>
  </p:clrMapOvr>
  <p:transition advClick="0" advTm="6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dirty="0" smtClean="0">
              <a:latin typeface="Calibri (Tekst podstawowy)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214678" y="3214686"/>
            <a:ext cx="2172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Ludzie 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3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Avicii - Wake Me Up -Radio Edit-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357686" y="235743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6000"/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reflection blurRad="6350" stA="50000" endA="300" endPos="90000" dir="5400000" sy="-100000" algn="bl" rotWithShape="0"/>
          </a:effectLst>
        </p:spPr>
        <p:txBody>
          <a:bodyPr/>
          <a:lstStyle/>
          <a:p>
            <a:r>
              <a:rPr lang="pl-PL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Domplatz</a:t>
            </a:r>
            <a:endParaRPr lang="pl-PL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advTm="4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SAM_07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0"/>
            <a:ext cx="5572164" cy="6858000"/>
          </a:xfrm>
        </p:spPr>
      </p:pic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pl-PL" dirty="0" smtClean="0"/>
              <a:t>Dzięki temu stażowi poznałyśmy wiele wspaniałych osób ,nabrałyśmy większej pewności siebie, przeżyłyśmy świetne 2,5 miesiąca na pracy jak i zabawie , na szkoleniu własnych umiejętności. Rozwinęłyśmy naszą znajomość języka niemieckiego, angielskiego jak i słowackiego . Czas spędzony w Niemczech zapadnie nam na długo w pamięci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</p:spTree>
  </p:cSld>
  <p:clrMapOvr>
    <a:masterClrMapping/>
  </p:clrMapOvr>
  <p:transition advClick="0" advTm="20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142844" y="2357430"/>
            <a:ext cx="88195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Niemcy zbliżają ludzi ! </a:t>
            </a:r>
            <a:endParaRPr lang="pl-PL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400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" name="Symbol zastępczy zawartości 14" descr="alle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6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SAM_06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5000628" cy="3750471"/>
          </a:xfrm>
        </p:spPr>
      </p:pic>
      <p:pic>
        <p:nvPicPr>
          <p:cNvPr id="7" name="Obraz 6" descr="SAM_07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2946794"/>
            <a:ext cx="5214942" cy="3911206"/>
          </a:xfrm>
          <a:prstGeom prst="rect">
            <a:avLst/>
          </a:prstGeom>
        </p:spPr>
      </p:pic>
    </p:spTree>
  </p:cSld>
  <p:clrMapOvr>
    <a:masterClrMapping/>
  </p:clrMapOvr>
  <p:transition advClick="0" advTm="6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6000">
    <p:cover dir="r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ffff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530"/>
            <a:ext cx="9144000" cy="6858048"/>
          </a:xfrm>
        </p:spPr>
      </p:pic>
    </p:spTree>
  </p:cSld>
  <p:clrMapOvr>
    <a:masterClrMapping/>
  </p:clrMapOvr>
  <p:transition advClick="0" advTm="6000">
    <p:cover dir="r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p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6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 descr="lll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-16"/>
            <a:ext cx="9144000" cy="6858016"/>
          </a:xfrm>
        </p:spPr>
      </p:pic>
      <p:sp>
        <p:nvSpPr>
          <p:cNvPr id="10" name="Symbol zastępczy zawartości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advClick="0" advTm="6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Click="0" advTm="7000">
    <p:cover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Tm="4000">
    <p:cover dir="r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2428860" y="2428868"/>
            <a:ext cx="440709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8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Koniec</a:t>
            </a:r>
            <a:endParaRPr lang="pl-PL" sz="8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5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Tm="4000">
    <p:cover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6072198" y="2500306"/>
            <a:ext cx="2707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Muzeum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4000">
    <p:cover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Tm="4000">
    <p:cover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60981</TotalTime>
  <Words>571</Words>
  <Application>Microsoft Office PowerPoint</Application>
  <PresentationFormat>Pokaz na ekranie (4:3)</PresentationFormat>
  <Paragraphs>62</Paragraphs>
  <Slides>60</Slides>
  <Notes>0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1" baseType="lpstr">
      <vt:lpstr>Motyw pakietu Office</vt:lpstr>
      <vt:lpstr>Staż- NIEMCY 2013</vt:lpstr>
      <vt:lpstr>Slajd 2</vt:lpstr>
      <vt:lpstr>Slajd 3</vt:lpstr>
      <vt:lpstr>Slajd 4</vt:lpstr>
      <vt:lpstr>Domplatz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 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</vt:vector>
  </TitlesOfParts>
  <Company>MiCrOsHiT_2009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Staż- NIEMCY 2013</dc:title>
  <dc:creator>CROPPTOWN89</dc:creator>
  <cp:lastModifiedBy>Teresa</cp:lastModifiedBy>
  <cp:revision>80</cp:revision>
  <dcterms:created xsi:type="dcterms:W3CDTF">2013-10-11T14:02:47Z</dcterms:created>
  <dcterms:modified xsi:type="dcterms:W3CDTF">2013-11-10T10:19:42Z</dcterms:modified>
</cp:coreProperties>
</file>