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veat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67e210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67e210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67e2100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67e2100c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67e2100c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67e2100c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67e2100c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67e2100c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67e2100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67e2100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67e2100c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67e2100c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40050" y="1160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800">
                <a:latin typeface="Caveat"/>
                <a:ea typeface="Caveat"/>
                <a:cs typeface="Caveat"/>
                <a:sym typeface="Caveat"/>
              </a:rPr>
              <a:t>Branżowa Szkoła I Stopnia</a:t>
            </a:r>
            <a:endParaRPr sz="5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640038" y="19990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200">
                <a:latin typeface="Caveat"/>
                <a:ea typeface="Caveat"/>
                <a:cs typeface="Caveat"/>
                <a:sym typeface="Caveat"/>
              </a:rPr>
              <a:t>Klasa wielozawodowa</a:t>
            </a:r>
            <a:endParaRPr sz="5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881" y="2431925"/>
            <a:ext cx="1854245" cy="2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375" y="3302976"/>
            <a:ext cx="1898750" cy="15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9914" y="3244425"/>
            <a:ext cx="2046161" cy="15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874" y="227875"/>
            <a:ext cx="1523000" cy="23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b="1">
                <a:latin typeface="Caveat"/>
                <a:ea typeface="Caveat"/>
                <a:cs typeface="Caveat"/>
                <a:sym typeface="Caveat"/>
              </a:rPr>
              <a:t>Zawody w klasie wielozawodowej:</a:t>
            </a:r>
            <a:endParaRPr sz="35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045275" y="1165600"/>
            <a:ext cx="2664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67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cukiernik, </a:t>
            </a:r>
            <a:endParaRPr sz="37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667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piekarz, </a:t>
            </a:r>
            <a:endParaRPr sz="37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4667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sprzedawca.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200" y="1316500"/>
            <a:ext cx="2216684" cy="23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9375" y="2847250"/>
            <a:ext cx="23050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aveat"/>
                <a:ea typeface="Caveat"/>
                <a:cs typeface="Caveat"/>
                <a:sym typeface="Caveat"/>
              </a:rPr>
              <a:t>Przebieg nauki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nauka trwa 3 lata,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w szkole młodzież realizuje przedmioty ogólnokształcące, 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umiejętności praktyczne uczniowie doskonalą w zakładach pracy, 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wiedzę teoretyczną z przedmiotów zawodowych zdobywają na kursach organizowanych przez Ośrodki Dokształcania Zawodowego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50" y="223625"/>
            <a:ext cx="2348125" cy="23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latin typeface="Caveat"/>
                <a:ea typeface="Caveat"/>
                <a:cs typeface="Caveat"/>
                <a:sym typeface="Caveat"/>
              </a:rPr>
              <a:t>Zajęcia praktyczne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174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3225" algn="just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odbywają się w wybranym zakładzie pracy po zawarciu </a:t>
            </a:r>
            <a:r>
              <a:rPr lang="pl" sz="2750" b="1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umowy o pracę</a:t>
            </a: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      w wybranym zawodzie,</a:t>
            </a:r>
            <a:endParaRPr sz="2750" dirty="0">
              <a:solidFill>
                <a:srgbClr val="21212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457200" lvl="0" indent="-403225" algn="just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okres nauki </a:t>
            </a:r>
            <a:r>
              <a:rPr lang="pl" sz="2750" b="1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wlicza się do stażu pracy</a:t>
            </a:r>
            <a:r>
              <a:rPr lang="pl" sz="2750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,</a:t>
            </a:r>
            <a:endParaRPr sz="2750" dirty="0">
              <a:solidFill>
                <a:srgbClr val="21212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457200" lvl="0" indent="-403225" algn="just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za czas praktyki uczniowie </a:t>
            </a:r>
            <a:r>
              <a:rPr lang="pl" sz="2750" b="1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otrzymują wynagrodzenie</a:t>
            </a:r>
            <a:r>
              <a:rPr lang="pl" sz="2750" dirty="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.</a:t>
            </a:r>
            <a:endParaRPr sz="1600" dirty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600" y="2401925"/>
            <a:ext cx="1911524" cy="15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045" y="162600"/>
            <a:ext cx="1945205" cy="18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9660" y="1489175"/>
            <a:ext cx="1701740" cy="18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Caveat"/>
                <a:ea typeface="Caveat"/>
                <a:cs typeface="Caveat"/>
                <a:sym typeface="Caveat"/>
              </a:rPr>
              <a:t>Egzamin potwierdzający kwalifikacje w zawodzie</a:t>
            </a:r>
            <a:endParaRPr sz="3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844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P</a:t>
            </a:r>
            <a:r>
              <a:rPr lang="pl" sz="26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 ukończeniu szkoły absolwenci mogą przystąpić do egzaminu zawodowego organizowanego przez </a:t>
            </a:r>
            <a:r>
              <a:rPr lang="pl" sz="2650" b="1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Okręgową Komisję Egzaminacyjną </a:t>
            </a:r>
            <a:r>
              <a:rPr lang="pl" sz="26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lub wziąć udział w egzaminie czeladniczym przeprowadzanym przez </a:t>
            </a:r>
            <a:r>
              <a:rPr lang="pl" sz="2650" b="1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izby rzemieślnicze.</a:t>
            </a:r>
            <a:endParaRPr sz="2650" b="1">
              <a:solidFill>
                <a:srgbClr val="21212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325" y="1238324"/>
            <a:ext cx="2882150" cy="25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700" b="1">
                <a:latin typeface="Caveat"/>
                <a:ea typeface="Caveat"/>
                <a:cs typeface="Caveat"/>
                <a:sym typeface="Caveat"/>
              </a:rPr>
              <a:t>Fantazje cukiernicze w Ekonomiku</a:t>
            </a:r>
            <a:endParaRPr sz="37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7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7637"/>
            <a:ext cx="6806049" cy="34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625" y="1229875"/>
            <a:ext cx="1721450" cy="170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1625" y="3031650"/>
            <a:ext cx="1721449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39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Pokaz na ekranie (16:9)</PresentationFormat>
  <Paragraphs>18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Caveat</vt:lpstr>
      <vt:lpstr>Roboto</vt:lpstr>
      <vt:lpstr>Geometric</vt:lpstr>
      <vt:lpstr>Branżowa Szkoła I Stopnia</vt:lpstr>
      <vt:lpstr>Zawody w klasie wielozawodowej:</vt:lpstr>
      <vt:lpstr>Przebieg nauki</vt:lpstr>
      <vt:lpstr>Zajęcia praktyczne</vt:lpstr>
      <vt:lpstr>Egzamin potwierdzający kwalifikacje w zawodzie</vt:lpstr>
      <vt:lpstr>Fantazje cukiernicze w Ekonomiku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Branżowa Szkoła I Stopnia</dc:title>
  <cp:lastModifiedBy>Aneta Kamyk</cp:lastModifiedBy>
  <cp:revision>1</cp:revision>
  <dcterms:modified xsi:type="dcterms:W3CDTF">2021-03-26T10:12:16Z</dcterms:modified>
</cp:coreProperties>
</file>